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КОЖА И ЕЕ ПРОИЗВОДНЫЕ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67. КОЖА БЕЗ ВОЛОСА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7"/>
          <a:stretch/>
        </p:blipFill>
        <p:spPr>
          <a:xfrm>
            <a:off x="0" y="620688"/>
            <a:ext cx="9144000" cy="6237312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5436096" y="2780928"/>
            <a:ext cx="1800200" cy="172819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300192" y="3717032"/>
            <a:ext cx="144016" cy="1440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8742009">
            <a:off x="5878539" y="3836592"/>
            <a:ext cx="16561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эпидермис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1155575" y="2615123"/>
            <a:ext cx="2220890" cy="196600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266020" y="3659239"/>
            <a:ext cx="289756" cy="36201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9163718">
            <a:off x="2194817" y="4040482"/>
            <a:ext cx="10620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Дерма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0" y="4869160"/>
            <a:ext cx="1155575" cy="9219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77787" y="5347300"/>
            <a:ext cx="177789" cy="2419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9201312">
            <a:off x="290714" y="5581978"/>
            <a:ext cx="1296144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Гиподерма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3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68. КОЖА С ВОЛОСОМ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88016"/>
            <a:ext cx="4083345" cy="6253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88016"/>
            <a:ext cx="4354877" cy="62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4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70. МОЛОЧНАЯ ЖЕЛЕЗА В ЛАКТАЦИЮ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1619672" y="4365104"/>
            <a:ext cx="360040" cy="122413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619672" y="5157192"/>
            <a:ext cx="1584176" cy="4320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259632" y="2708920"/>
            <a:ext cx="360040" cy="28803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576" y="5589240"/>
            <a:ext cx="16561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альвеолы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>
            <a:stCxn id="15" idx="0"/>
          </p:cNvCxnSpPr>
          <p:nvPr/>
        </p:nvCxnSpPr>
        <p:spPr>
          <a:xfrm flipH="1" flipV="1">
            <a:off x="5436096" y="4509120"/>
            <a:ext cx="90010" cy="13612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35996" y="5870343"/>
            <a:ext cx="19802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Молочные ходы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>
            <a:stCxn id="15" idx="0"/>
          </p:cNvCxnSpPr>
          <p:nvPr/>
        </p:nvCxnSpPr>
        <p:spPr>
          <a:xfrm flipV="1">
            <a:off x="5526106" y="3501008"/>
            <a:ext cx="989602" cy="23693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24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988"/>
            <a:ext cx="9144000" cy="103774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71. МОЛОЧНАЯ ЖЕЛЕЗА В СУХОСТОЙ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858"/>
            <a:ext cx="9144000" cy="5886653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5364088" y="3284984"/>
            <a:ext cx="2088232" cy="10081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987824" y="3356992"/>
            <a:ext cx="4392488" cy="9361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52320" y="3933056"/>
            <a:ext cx="158417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Слепые трубочки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67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42</Words>
  <Application>Microsoft Office PowerPoint</Application>
  <PresentationFormat>Экран (4:3)</PresentationFormat>
  <Paragraphs>11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Тема Office</vt:lpstr>
      <vt:lpstr>КОЖА И ЕЕ ПРОИЗВОДНЫЕ</vt:lpstr>
      <vt:lpstr>ПРЕПАРАТ № 67. КОЖА БЕЗ ВОЛОСА</vt:lpstr>
      <vt:lpstr>ПРЕПАРАТ № 68. КОЖА С ВОЛОСОМ</vt:lpstr>
      <vt:lpstr>ПРЕПАРАТ № 70. МОЛОЧНАЯ ЖЕЛЕЗА В ЛАКТАЦИЮ</vt:lpstr>
      <vt:lpstr>ПРЕПАРАТ № 71. МОЛОЧНАЯ ЖЕЛЕЗА В СУХОСТОЙ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КОЖА И ЕЕ ПРОИЗВОДНЫЕ</dc:title>
  <dc:creator>Dell</dc:creator>
  <cp:lastModifiedBy>Dell</cp:lastModifiedBy>
  <cp:revision>7</cp:revision>
  <dcterms:created xsi:type="dcterms:W3CDTF">2013-05-24T06:01:06Z</dcterms:created>
  <dcterms:modified xsi:type="dcterms:W3CDTF">2021-05-04T17:42:08Z</dcterms:modified>
</cp:coreProperties>
</file>